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 smtClean="0"/>
              <a:t>Kliknite, da uredite slog podnaslova matrice</a:t>
            </a:r>
            <a:endParaRPr lang="sl-SI"/>
          </a:p>
        </p:txBody>
      </p:sp>
      <p:sp>
        <p:nvSpPr>
          <p:cNvPr id="4" name="Označba mesta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5" name="Označba mesta no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39608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Označba mesta navpičnega besedila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sl-SI"/>
          </a:p>
        </p:txBody>
      </p:sp>
      <p:sp>
        <p:nvSpPr>
          <p:cNvPr id="4" name="Označba mesta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5" name="Označba mesta no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552177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ni naslov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Označba mesta navpičnega besedila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sl-SI"/>
          </a:p>
        </p:txBody>
      </p:sp>
      <p:sp>
        <p:nvSpPr>
          <p:cNvPr id="4" name="Označba mesta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5" name="Označba mesta no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433189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sl-SI"/>
          </a:p>
        </p:txBody>
      </p:sp>
      <p:sp>
        <p:nvSpPr>
          <p:cNvPr id="4" name="Označba mesta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5" name="Označba mesta no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516614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Označba mesta besedila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Označba mesta datum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5" name="Označba mesta no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6" name="Označba mesta številke diapoz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18676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Označba mesta vsebine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sl-SI"/>
          </a:p>
        </p:txBody>
      </p:sp>
      <p:sp>
        <p:nvSpPr>
          <p:cNvPr id="4" name="Označba mesta vsebine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sl-SI"/>
          </a:p>
        </p:txBody>
      </p:sp>
      <p:sp>
        <p:nvSpPr>
          <p:cNvPr id="5" name="Označba mesta datum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6" name="Označba mesta no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922890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Označba mesta besedila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4" name="Označba mesta vsebine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sl-SI"/>
          </a:p>
        </p:txBody>
      </p:sp>
      <p:sp>
        <p:nvSpPr>
          <p:cNvPr id="5" name="Označba mesta besedila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6" name="Označba mesta vsebine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sl-SI"/>
          </a:p>
        </p:txBody>
      </p:sp>
      <p:sp>
        <p:nvSpPr>
          <p:cNvPr id="7" name="Označba mesta datum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8" name="Označba mesta no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9" name="Označba mesta številke diapoz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109889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Označba mesta datum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4" name="Označba mesta no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5" name="Označba mesta številke diapoz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813247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datum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3" name="Označba mesta no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715514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sl-SI"/>
          </a:p>
        </p:txBody>
      </p:sp>
      <p:sp>
        <p:nvSpPr>
          <p:cNvPr id="4" name="Označba mesta besedila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Označba mesta datum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6" name="Označba mesta no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447366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Označba mesta slik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l-SI"/>
          </a:p>
        </p:txBody>
      </p:sp>
      <p:sp>
        <p:nvSpPr>
          <p:cNvPr id="4" name="Označba mesta besedila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 smtClean="0"/>
              <a:t>Uredite sloge besedila matrice</a:t>
            </a:r>
          </a:p>
        </p:txBody>
      </p:sp>
      <p:sp>
        <p:nvSpPr>
          <p:cNvPr id="5" name="Označba mesta datum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6" name="Označba mesta no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7" name="Označba mesta številke diapoz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39709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naslova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mtClean="0"/>
              <a:t>Uredite slog naslova matrice</a:t>
            </a:r>
            <a:endParaRPr lang="sl-SI"/>
          </a:p>
        </p:txBody>
      </p:sp>
      <p:sp>
        <p:nvSpPr>
          <p:cNvPr id="3" name="Označba mesta besedila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 smtClean="0"/>
              <a:t>Uredite sloge besedila matrice</a:t>
            </a:r>
          </a:p>
          <a:p>
            <a:pPr lvl="1"/>
            <a:r>
              <a:rPr lang="sl-SI" smtClean="0"/>
              <a:t>Druga raven</a:t>
            </a:r>
          </a:p>
          <a:p>
            <a:pPr lvl="2"/>
            <a:r>
              <a:rPr lang="sl-SI" smtClean="0"/>
              <a:t>Tretja raven</a:t>
            </a:r>
          </a:p>
          <a:p>
            <a:pPr lvl="3"/>
            <a:r>
              <a:rPr lang="sl-SI" smtClean="0"/>
              <a:t>Četrta raven</a:t>
            </a:r>
          </a:p>
          <a:p>
            <a:pPr lvl="4"/>
            <a:r>
              <a:rPr lang="sl-SI" smtClean="0"/>
              <a:t>Peta raven</a:t>
            </a:r>
            <a:endParaRPr lang="sl-SI"/>
          </a:p>
        </p:txBody>
      </p:sp>
      <p:sp>
        <p:nvSpPr>
          <p:cNvPr id="4" name="Označba mesta datum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5EEB2-BC8C-4A40-B415-B7FD977EFEDA}" type="datetimeFigureOut">
              <a:rPr lang="sl-SI" smtClean="0"/>
              <a:t>1. 10. 2018</a:t>
            </a:fld>
            <a:endParaRPr lang="sl-SI"/>
          </a:p>
        </p:txBody>
      </p:sp>
      <p:sp>
        <p:nvSpPr>
          <p:cNvPr id="5" name="Označba mesta no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l-SI"/>
          </a:p>
        </p:txBody>
      </p:sp>
      <p:sp>
        <p:nvSpPr>
          <p:cNvPr id="6" name="Označba mesta številke diapoz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04347-9EFE-4E43-A10E-401789FD148F}" type="slidenum">
              <a:rPr lang="sl-SI" smtClean="0"/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707017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1524000" y="1710191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sl-SI" dirty="0" smtClean="0"/>
              <a:t>Vpliv statične in dinamične ekscentričnosti magnetnega senzorja RM44 na napako v signalu kota</a:t>
            </a:r>
            <a:endParaRPr lang="sl-SI" dirty="0"/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1524000" y="4097791"/>
            <a:ext cx="9144000" cy="1655762"/>
          </a:xfrm>
        </p:spPr>
        <p:txBody>
          <a:bodyPr/>
          <a:lstStyle/>
          <a:p>
            <a:pPr algn="r"/>
            <a:r>
              <a:rPr lang="sl-SI" dirty="0" smtClean="0"/>
              <a:t>Mitja Alič</a:t>
            </a:r>
          </a:p>
          <a:p>
            <a:pPr algn="r"/>
            <a:r>
              <a:rPr lang="sl-SI" dirty="0" smtClean="0"/>
              <a:t>Ljubljana, 2018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388310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Meritve na napravi</a:t>
            </a:r>
            <a:endParaRPr lang="sl-SI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48606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Rezultati statične ekscentričnosti</a:t>
            </a:r>
            <a:endParaRPr lang="sl-SI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36607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Rezultati dinamične ekscentričnosti</a:t>
            </a:r>
            <a:endParaRPr lang="sl-SI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3964851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RM44</a:t>
            </a:r>
            <a:endParaRPr lang="sl-SI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864918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Simulacijski model</a:t>
            </a:r>
            <a:endParaRPr lang="sl-SI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21257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Izhodiščna lega</a:t>
            </a:r>
            <a:endParaRPr lang="sl-SI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6762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Statična ekscentričnost</a:t>
            </a:r>
            <a:endParaRPr lang="sl-SI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86417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Dinamična ekscentričnost</a:t>
            </a:r>
            <a:endParaRPr lang="sl-SI" dirty="0"/>
          </a:p>
        </p:txBody>
      </p:sp>
      <p:sp>
        <p:nvSpPr>
          <p:cNvPr id="3" name="Označba mesta vsebin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963774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Magnetno polje</a:t>
            </a:r>
            <a:endParaRPr lang="sl-SI" dirty="0"/>
          </a:p>
        </p:txBody>
      </p:sp>
      <p:pic>
        <p:nvPicPr>
          <p:cNvPr id="4" name="Označba mesta vsebin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9052" y="1"/>
            <a:ext cx="7082948" cy="6858000"/>
          </a:xfrm>
        </p:spPr>
      </p:pic>
    </p:spTree>
    <p:extLst>
      <p:ext uri="{BB962C8B-B14F-4D97-AF65-F5344CB8AC3E}">
        <p14:creationId xmlns:p14="http://schemas.microsoft.com/office/powerpoint/2010/main" val="140863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Magnetno polje</a:t>
            </a:r>
            <a:endParaRPr lang="sl-SI" dirty="0"/>
          </a:p>
        </p:txBody>
      </p:sp>
      <p:pic>
        <p:nvPicPr>
          <p:cNvPr id="4" name="Označba mesta vsebine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755" y="0"/>
            <a:ext cx="7463246" cy="6834119"/>
          </a:xfrm>
        </p:spPr>
      </p:pic>
    </p:spTree>
    <p:extLst>
      <p:ext uri="{BB962C8B-B14F-4D97-AF65-F5344CB8AC3E}">
        <p14:creationId xmlns:p14="http://schemas.microsoft.com/office/powerpoint/2010/main" val="452129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smtClean="0"/>
              <a:t>Izračun kota</a:t>
            </a:r>
            <a:endParaRPr lang="sl-SI" dirty="0"/>
          </a:p>
        </p:txBody>
      </p:sp>
      <p:sp>
        <p:nvSpPr>
          <p:cNvPr id="5" name="Označba mesta vsebine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276883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42</Words>
  <Application>Microsoft Office PowerPoint</Application>
  <PresentationFormat>Širokozaslonsko</PresentationFormat>
  <Paragraphs>14</Paragraphs>
  <Slides>12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Officeova tema</vt:lpstr>
      <vt:lpstr>Vpliv statične in dinamične ekscentričnosti magnetnega senzorja RM44 na napako v signalu kota</vt:lpstr>
      <vt:lpstr>RM44</vt:lpstr>
      <vt:lpstr>Simulacijski model</vt:lpstr>
      <vt:lpstr>Izhodiščna lega</vt:lpstr>
      <vt:lpstr>Statična ekscentričnost</vt:lpstr>
      <vt:lpstr>Dinamična ekscentričnost</vt:lpstr>
      <vt:lpstr>Magnetno polje</vt:lpstr>
      <vt:lpstr>Magnetno polje</vt:lpstr>
      <vt:lpstr>Izračun kota</vt:lpstr>
      <vt:lpstr>Meritve na napravi</vt:lpstr>
      <vt:lpstr>Rezultati statične ekscentričnosti</vt:lpstr>
      <vt:lpstr>Rezultati dinamične ekscentričnosti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Vpliv statične in dinamične ekscentričnosti magnetnega senzorja RM44 na napako v signalu kota</dc:title>
  <dc:creator>mitja</dc:creator>
  <cp:lastModifiedBy>mitja</cp:lastModifiedBy>
  <cp:revision>4</cp:revision>
  <dcterms:created xsi:type="dcterms:W3CDTF">2018-10-01T15:59:57Z</dcterms:created>
  <dcterms:modified xsi:type="dcterms:W3CDTF">2018-10-01T19:39:22Z</dcterms:modified>
</cp:coreProperties>
</file>

<file path=docProps/thumbnail.jpeg>
</file>